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400"/>
    <a:srgbClr val="8F9E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66"/>
  </p:normalViewPr>
  <p:slideViewPr>
    <p:cSldViewPr snapToGrid="0" snapToObjects="1">
      <p:cViewPr>
        <p:scale>
          <a:sx n="55" d="100"/>
          <a:sy n="55" d="100"/>
        </p:scale>
        <p:origin x="2208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96679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57116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350326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99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pattFill prst="pct5">
          <a:fgClr>
            <a:schemeClr val="accent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 rot="19896190">
            <a:off x="-846980" y="4391937"/>
            <a:ext cx="3716222" cy="371622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21433404">
            <a:off x="1038840" y="3145644"/>
            <a:ext cx="1172399" cy="117239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 userDrawn="1"/>
        </p:nvSpPr>
        <p:spPr>
          <a:xfrm rot="18900000">
            <a:off x="2964992" y="4498454"/>
            <a:ext cx="562742" cy="56274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19462407">
            <a:off x="858415" y="3412397"/>
            <a:ext cx="305434" cy="305434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2220555">
            <a:off x="9068972" y="-665078"/>
            <a:ext cx="2602001" cy="260200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20263186">
            <a:off x="10805818" y="58017"/>
            <a:ext cx="2082844" cy="208284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20229117">
            <a:off x="7312023" y="556810"/>
            <a:ext cx="562742" cy="56274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20229117">
            <a:off x="10862351" y="2812891"/>
            <a:ext cx="472953" cy="47295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17430621">
            <a:off x="3026992" y="5398176"/>
            <a:ext cx="219002" cy="21900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2448653" y="1496680"/>
            <a:ext cx="7294694" cy="73980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4800" b="1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7"/>
          <p:cNvSpPr>
            <a:spLocks noGrp="1"/>
          </p:cNvSpPr>
          <p:nvPr>
            <p:ph type="body" sz="quarter" idx="11"/>
          </p:nvPr>
        </p:nvSpPr>
        <p:spPr>
          <a:xfrm>
            <a:off x="2448653" y="2236489"/>
            <a:ext cx="7294694" cy="1434423"/>
          </a:xfrm>
          <a:prstGeom prst="rect">
            <a:avLst/>
          </a:prstGeom>
          <a:solidFill>
            <a:schemeClr val="accent4"/>
          </a:solidFill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6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2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2448653" y="3666358"/>
            <a:ext cx="7294694" cy="589613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800" b="1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448653" y="4255971"/>
            <a:ext cx="72946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defRPr>
            </a:lvl1pPr>
          </a:lstStyle>
          <a:p>
            <a:pPr marL="285750" lvl="0" indent="-285750" algn="ctr">
              <a:lnSpc>
                <a:spcPct val="150000"/>
              </a:lnSpc>
              <a:buFont typeface="Wingdings" charset="2"/>
              <a:buChar char="n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4401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941970" y="2172089"/>
            <a:ext cx="3453384" cy="171411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115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 dirty="0"/>
              <a:t>目录</a:t>
            </a: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941970" y="3886200"/>
            <a:ext cx="3453384" cy="665018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40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6726241" y="1377380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6726241" y="1714502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4"/>
          </p:nvPr>
        </p:nvSpPr>
        <p:spPr>
          <a:xfrm>
            <a:off x="6726241" y="2795738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6726241" y="3132860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6726241" y="4214096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7"/>
          </p:nvPr>
        </p:nvSpPr>
        <p:spPr>
          <a:xfrm>
            <a:off x="6726241" y="4551218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61536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941970" y="2172089"/>
            <a:ext cx="3453384" cy="171411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115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 dirty="0"/>
              <a:t>目录</a:t>
            </a: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941970" y="3886200"/>
            <a:ext cx="3453384" cy="665018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40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6726241" y="1377380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6726241" y="1714502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4"/>
          </p:nvPr>
        </p:nvSpPr>
        <p:spPr>
          <a:xfrm>
            <a:off x="6726241" y="2497928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6726241" y="2835050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6726241" y="3618477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7"/>
          </p:nvPr>
        </p:nvSpPr>
        <p:spPr>
          <a:xfrm>
            <a:off x="6726241" y="3955599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20"/>
          </p:nvPr>
        </p:nvSpPr>
        <p:spPr>
          <a:xfrm>
            <a:off x="6726241" y="4737564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21"/>
          </p:nvPr>
        </p:nvSpPr>
        <p:spPr>
          <a:xfrm>
            <a:off x="6726241" y="5074686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08582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941970" y="2172089"/>
            <a:ext cx="3453384" cy="171411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115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 dirty="0"/>
              <a:t>目录</a:t>
            </a: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941970" y="3886200"/>
            <a:ext cx="3453384" cy="665018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40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6726241" y="1377380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6726241" y="1714502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4"/>
          </p:nvPr>
        </p:nvSpPr>
        <p:spPr>
          <a:xfrm>
            <a:off x="6726241" y="2183063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6726241" y="2520185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6726241" y="3057243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7"/>
          </p:nvPr>
        </p:nvSpPr>
        <p:spPr>
          <a:xfrm>
            <a:off x="6726241" y="3394365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8"/>
          </p:nvPr>
        </p:nvSpPr>
        <p:spPr>
          <a:xfrm>
            <a:off x="6726241" y="3991258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9"/>
          </p:nvPr>
        </p:nvSpPr>
        <p:spPr>
          <a:xfrm>
            <a:off x="6726241" y="4328380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20"/>
          </p:nvPr>
        </p:nvSpPr>
        <p:spPr>
          <a:xfrm>
            <a:off x="6726241" y="4796941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21"/>
          </p:nvPr>
        </p:nvSpPr>
        <p:spPr>
          <a:xfrm>
            <a:off x="6726241" y="5134063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9161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941970" y="2172089"/>
            <a:ext cx="3453384" cy="171411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115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 dirty="0"/>
              <a:t>目录</a:t>
            </a: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941970" y="3886200"/>
            <a:ext cx="3453384" cy="665018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40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6726241" y="997370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6726241" y="1334492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4"/>
          </p:nvPr>
        </p:nvSpPr>
        <p:spPr>
          <a:xfrm>
            <a:off x="6726241" y="1803053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6726241" y="2140175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6726241" y="2677233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7"/>
          </p:nvPr>
        </p:nvSpPr>
        <p:spPr>
          <a:xfrm>
            <a:off x="6726241" y="3014355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8"/>
          </p:nvPr>
        </p:nvSpPr>
        <p:spPr>
          <a:xfrm>
            <a:off x="6726241" y="3611248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9"/>
          </p:nvPr>
        </p:nvSpPr>
        <p:spPr>
          <a:xfrm>
            <a:off x="6726241" y="3948370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20"/>
          </p:nvPr>
        </p:nvSpPr>
        <p:spPr>
          <a:xfrm>
            <a:off x="6726241" y="4416931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21"/>
          </p:nvPr>
        </p:nvSpPr>
        <p:spPr>
          <a:xfrm>
            <a:off x="6726241" y="4754053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7"/>
          <p:cNvSpPr>
            <a:spLocks noGrp="1"/>
          </p:cNvSpPr>
          <p:nvPr>
            <p:ph type="body" sz="quarter" idx="22"/>
          </p:nvPr>
        </p:nvSpPr>
        <p:spPr>
          <a:xfrm>
            <a:off x="6726241" y="5350946"/>
            <a:ext cx="3778967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23"/>
          </p:nvPr>
        </p:nvSpPr>
        <p:spPr>
          <a:xfrm>
            <a:off x="6726241" y="5688068"/>
            <a:ext cx="3778967" cy="25977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2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40667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 rot="9822520">
            <a:off x="3099071" y="4109867"/>
            <a:ext cx="716990" cy="71699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18585722">
            <a:off x="2900872" y="1691059"/>
            <a:ext cx="1958891" cy="195889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4450317">
            <a:off x="2505540" y="3164955"/>
            <a:ext cx="139775" cy="13977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 userDrawn="1"/>
        </p:nvSpPr>
        <p:spPr>
          <a:xfrm rot="892948">
            <a:off x="1669486" y="2837932"/>
            <a:ext cx="381184" cy="38118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4240722">
            <a:off x="2955271" y="3408914"/>
            <a:ext cx="211665" cy="21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3863176">
            <a:off x="2173226" y="2423623"/>
            <a:ext cx="478989" cy="47898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187853">
            <a:off x="1161290" y="1759072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905749">
            <a:off x="2244535" y="1321826"/>
            <a:ext cx="962806" cy="962806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19322284">
            <a:off x="2044076" y="1701161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 rot="42066">
            <a:off x="1017200" y="3789355"/>
            <a:ext cx="252619" cy="25261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 rot="20117985">
            <a:off x="3894745" y="1815825"/>
            <a:ext cx="2847505" cy="284750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 userDrawn="1"/>
        </p:nvSpPr>
        <p:spPr>
          <a:xfrm rot="905749">
            <a:off x="2447007" y="4636477"/>
            <a:ext cx="958417" cy="95841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 userDrawn="1"/>
        </p:nvSpPr>
        <p:spPr>
          <a:xfrm rot="19322284">
            <a:off x="4995333" y="5259205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 userDrawn="1"/>
        </p:nvSpPr>
        <p:spPr>
          <a:xfrm rot="19736611">
            <a:off x="3735113" y="4395457"/>
            <a:ext cx="997607" cy="99760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4898200" y="2283751"/>
            <a:ext cx="1866282" cy="2934263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4000" b="1">
                <a:solidFill>
                  <a:schemeClr val="bg1"/>
                </a:solidFill>
                <a:latin typeface="+mn-lt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0</a:t>
            </a:r>
            <a:endParaRPr kumimoji="1" lang="zh-CN" altLang="en-US" dirty="0"/>
          </a:p>
        </p:txBody>
      </p:sp>
      <p:sp>
        <p:nvSpPr>
          <p:cNvPr id="1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4898201" y="1925216"/>
            <a:ext cx="1866282" cy="3371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800" b="0">
                <a:solidFill>
                  <a:schemeClr val="bg1"/>
                </a:solidFill>
                <a:latin typeface="+mn-lt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PART</a:t>
            </a:r>
            <a:endParaRPr kumimoji="1" lang="zh-CN" altLang="en-US" dirty="0"/>
          </a:p>
        </p:txBody>
      </p:sp>
      <p:sp>
        <p:nvSpPr>
          <p:cNvPr id="19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7242528" y="2817380"/>
            <a:ext cx="3778967" cy="1940875"/>
          </a:xfrm>
          <a:prstGeom prst="rect">
            <a:avLst/>
          </a:prstGeom>
          <a:ln w="12700" cmpd="sng">
            <a:noFill/>
          </a:ln>
        </p:spPr>
        <p:txBody>
          <a:bodyPr vert="horz" anchor="t"/>
          <a:lstStyle>
            <a:lvl1pPr marL="0" indent="0" algn="l">
              <a:buNone/>
              <a:defRPr sz="6600" b="1">
                <a:solidFill>
                  <a:schemeClr val="accent4">
                    <a:alpha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3108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94188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492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681019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pattFill prst="pct5">
          <a:fgClr>
            <a:schemeClr val="accent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 rot="19238099">
            <a:off x="11440980" y="5083135"/>
            <a:ext cx="442243" cy="442243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2558654">
            <a:off x="10718032" y="5587230"/>
            <a:ext cx="1790831" cy="179083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20601285">
            <a:off x="9831264" y="6039855"/>
            <a:ext cx="1029918" cy="102991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20567216">
            <a:off x="9227888" y="6150357"/>
            <a:ext cx="265265" cy="2652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20567216">
            <a:off x="11022574" y="4821816"/>
            <a:ext cx="308836" cy="30883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 userDrawn="1"/>
        </p:nvSpPr>
        <p:spPr>
          <a:xfrm rot="19896190">
            <a:off x="696210" y="33589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21433404">
            <a:off x="-424797" y="-289495"/>
            <a:ext cx="1261894" cy="126189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18585722">
            <a:off x="1181569" y="925974"/>
            <a:ext cx="284699" cy="28469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17430621">
            <a:off x="1311074" y="134869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1713834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42554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pattFill prst="pct5">
          <a:fgClr>
            <a:schemeClr val="accent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 rot="15361769">
            <a:off x="6558089" y="-388007"/>
            <a:ext cx="1171437" cy="117143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2558654">
            <a:off x="6112257" y="3254276"/>
            <a:ext cx="331525" cy="33152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20601285">
            <a:off x="5807448" y="2602019"/>
            <a:ext cx="472692" cy="47269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2349059">
            <a:off x="6265431" y="2733673"/>
            <a:ext cx="223715" cy="22371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1971513">
            <a:off x="5492430" y="1969500"/>
            <a:ext cx="478989" cy="47898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 userDrawn="1"/>
        </p:nvSpPr>
        <p:spPr>
          <a:xfrm rot="19896190">
            <a:off x="6547995" y="1195050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20614086">
            <a:off x="4738005" y="792153"/>
            <a:ext cx="1325599" cy="132559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18585722">
            <a:off x="4977502" y="-1036467"/>
            <a:ext cx="1958891" cy="195889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17430621">
            <a:off x="4648690" y="376003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 rot="19750403">
            <a:off x="6270904" y="2051889"/>
            <a:ext cx="252619" cy="25261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 rot="19896190">
            <a:off x="4118801" y="1264919"/>
            <a:ext cx="329419" cy="3294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35810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15" name="矩形 14"/>
          <p:cNvSpPr/>
          <p:nvPr userDrawn="1"/>
        </p:nvSpPr>
        <p:spPr>
          <a:xfrm rot="9822520">
            <a:off x="8665853" y="4696597"/>
            <a:ext cx="716990" cy="71699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 userDrawn="1"/>
        </p:nvSpPr>
        <p:spPr>
          <a:xfrm rot="18585722">
            <a:off x="8467654" y="2277789"/>
            <a:ext cx="1958891" cy="195889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 userDrawn="1"/>
        </p:nvSpPr>
        <p:spPr>
          <a:xfrm rot="4450317">
            <a:off x="8072322" y="3751685"/>
            <a:ext cx="139775" cy="13977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 userDrawn="1"/>
        </p:nvSpPr>
        <p:spPr>
          <a:xfrm rot="892948">
            <a:off x="7236268" y="3424662"/>
            <a:ext cx="381184" cy="38118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 userDrawn="1"/>
        </p:nvSpPr>
        <p:spPr>
          <a:xfrm rot="4240722">
            <a:off x="8522053" y="3995644"/>
            <a:ext cx="211665" cy="21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 userDrawn="1"/>
        </p:nvSpPr>
        <p:spPr>
          <a:xfrm rot="3863176">
            <a:off x="7740008" y="3010353"/>
            <a:ext cx="478989" cy="47898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 userDrawn="1"/>
        </p:nvSpPr>
        <p:spPr>
          <a:xfrm rot="187853">
            <a:off x="6728072" y="2345802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 userDrawn="1"/>
        </p:nvSpPr>
        <p:spPr>
          <a:xfrm rot="905749">
            <a:off x="7811317" y="1908556"/>
            <a:ext cx="962806" cy="962806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/>
          <p:nvPr userDrawn="1"/>
        </p:nvSpPr>
        <p:spPr>
          <a:xfrm rot="19322284">
            <a:off x="7610858" y="2287891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/>
          <p:cNvSpPr/>
          <p:nvPr userDrawn="1"/>
        </p:nvSpPr>
        <p:spPr>
          <a:xfrm rot="42066">
            <a:off x="6583982" y="4376085"/>
            <a:ext cx="252619" cy="25261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/>
          <p:cNvSpPr/>
          <p:nvPr userDrawn="1"/>
        </p:nvSpPr>
        <p:spPr>
          <a:xfrm rot="20117985">
            <a:off x="9461527" y="2402555"/>
            <a:ext cx="2847505" cy="284750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/>
          <p:cNvSpPr/>
          <p:nvPr userDrawn="1"/>
        </p:nvSpPr>
        <p:spPr>
          <a:xfrm rot="905749">
            <a:off x="8013789" y="5223207"/>
            <a:ext cx="958417" cy="95841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/>
          <p:cNvSpPr/>
          <p:nvPr userDrawn="1"/>
        </p:nvSpPr>
        <p:spPr>
          <a:xfrm rot="19322284">
            <a:off x="10562115" y="5845935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/>
          <p:cNvSpPr/>
          <p:nvPr userDrawn="1"/>
        </p:nvSpPr>
        <p:spPr>
          <a:xfrm rot="19736611">
            <a:off x="9301895" y="4982187"/>
            <a:ext cx="997607" cy="99760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33601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pattFill prst="pct5">
          <a:fgClr>
            <a:schemeClr val="accent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 rot="6238231" flipH="1">
            <a:off x="9407392" y="4234793"/>
            <a:ext cx="1171437" cy="117143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19041346" flipH="1">
            <a:off x="10088253" y="6106343"/>
            <a:ext cx="188104" cy="188104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998715" flipH="1">
            <a:off x="10506343" y="5622066"/>
            <a:ext cx="472692" cy="47269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19250941" flipH="1">
            <a:off x="10179321" y="5688691"/>
            <a:ext cx="223715" cy="22371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19628487" flipH="1">
            <a:off x="11165499" y="6592300"/>
            <a:ext cx="478989" cy="47898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 userDrawn="1"/>
        </p:nvSpPr>
        <p:spPr>
          <a:xfrm rot="1703810" flipH="1">
            <a:off x="11537857" y="2659624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985914" flipH="1">
            <a:off x="11073314" y="5414953"/>
            <a:ext cx="1325599" cy="132559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3014278" flipH="1">
            <a:off x="10200525" y="3586333"/>
            <a:ext cx="1958891" cy="195889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4169379" flipH="1">
            <a:off x="8954405" y="5462201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 rot="1849597" flipH="1">
            <a:off x="10415339" y="6386801"/>
            <a:ext cx="669019" cy="66901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 rot="1703810" flipH="1">
            <a:off x="10051625" y="3232154"/>
            <a:ext cx="329419" cy="3294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35810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125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pattFill prst="pct5">
          <a:fgClr>
            <a:schemeClr val="accent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 rot="15361769">
            <a:off x="6558089" y="-388007"/>
            <a:ext cx="1171437" cy="117143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2558654">
            <a:off x="6112257" y="3254276"/>
            <a:ext cx="331525" cy="33152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20601285">
            <a:off x="5807448" y="2602019"/>
            <a:ext cx="472692" cy="47269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2349059">
            <a:off x="6265431" y="2733673"/>
            <a:ext cx="223715" cy="22371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1971513">
            <a:off x="5492430" y="1969500"/>
            <a:ext cx="478989" cy="47898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 userDrawn="1"/>
        </p:nvSpPr>
        <p:spPr>
          <a:xfrm rot="19896190">
            <a:off x="6547995" y="1195050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20614086">
            <a:off x="4738005" y="792153"/>
            <a:ext cx="1325599" cy="132559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18585722">
            <a:off x="4977502" y="-1036467"/>
            <a:ext cx="1958891" cy="195889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17430621">
            <a:off x="4648690" y="376003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 rot="19750403">
            <a:off x="6270904" y="2051889"/>
            <a:ext cx="252619" cy="25261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 rot="19896190">
            <a:off x="4118801" y="1264919"/>
            <a:ext cx="329419" cy="3294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35810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34752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94188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2722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94188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56832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94188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45589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03315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48E92-47AA-D440-BEE7-69C450F2B5AB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8B2AE-5B15-1047-BE0D-737A98DC1DF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280639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48E92-47AA-D440-BEE7-69C450F2B5AB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8B2AE-5B15-1047-BE0D-737A98DC1DF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902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406328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48E92-47AA-D440-BEE7-69C450F2B5AB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8B2AE-5B15-1047-BE0D-737A98DC1DF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290946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48E92-47AA-D440-BEE7-69C450F2B5AB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8B2AE-5B15-1047-BE0D-737A98DC1DF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47706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48E92-47AA-D440-BEE7-69C450F2B5AB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8B2AE-5B15-1047-BE0D-737A98DC1DF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827087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48E92-47AA-D440-BEE7-69C450F2B5AB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8B2AE-5B15-1047-BE0D-737A98DC1DF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34964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48E92-47AA-D440-BEE7-69C450F2B5AB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8B2AE-5B15-1047-BE0D-737A98DC1DF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84757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48E92-47AA-D440-BEE7-69C450F2B5AB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8B2AE-5B15-1047-BE0D-737A98DC1DF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0128147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48E92-47AA-D440-BEE7-69C450F2B5AB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8B2AE-5B15-1047-BE0D-737A98DC1DF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5584201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48E92-47AA-D440-BEE7-69C450F2B5AB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8B2AE-5B15-1047-BE0D-737A98DC1DF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122807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48E92-47AA-D440-BEE7-69C450F2B5AB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8B2AE-5B15-1047-BE0D-737A98DC1DF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55075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23275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62073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33915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430548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6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alpha val="60000"/>
            </a:schemeClr>
          </a:solidFill>
          <a:ln>
            <a:noFill/>
          </a:ln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32673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99208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38.xml"/><Relationship Id="rId27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F05D8-849E-9044-9656-959332E3303E}" type="datetimeFigureOut">
              <a:rPr kumimoji="1" lang="zh-TW" altLang="en-US" smtClean="0"/>
              <a:t>2016/9/26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59CF8-BC0C-FD42-ACD2-34262A33D7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0435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87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198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61" r:id="rId16"/>
    <p:sldLayoutId id="2147483662" r:id="rId17"/>
    <p:sldLayoutId id="2147483663" r:id="rId18"/>
    <p:sldLayoutId id="2147483664" r:id="rId19"/>
    <p:sldLayoutId id="2147483665" r:id="rId20"/>
    <p:sldLayoutId id="2147483666" r:id="rId21"/>
    <p:sldLayoutId id="2147483667" r:id="rId22"/>
    <p:sldLayoutId id="2147483668" r:id="rId23"/>
    <p:sldLayoutId id="2147483669" r:id="rId24"/>
    <p:sldLayoutId id="2147483670" r:id="rId25"/>
    <p:sldLayoutId id="2147483671" r:id="rId2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橢圓 3"/>
          <p:cNvSpPr/>
          <p:nvPr/>
        </p:nvSpPr>
        <p:spPr>
          <a:xfrm>
            <a:off x="2732762" y="2304789"/>
            <a:ext cx="1916482" cy="19164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橢圓 4"/>
          <p:cNvSpPr/>
          <p:nvPr/>
        </p:nvSpPr>
        <p:spPr>
          <a:xfrm>
            <a:off x="5137759" y="2304789"/>
            <a:ext cx="1916482" cy="19164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7542756" y="2304789"/>
            <a:ext cx="1916482" cy="19164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10592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50720"/>
            <a:ext cx="12192000" cy="810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38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638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"/>
    </mc:Choice>
    <mc:Fallback xmlns="">
      <p:transition advTm="1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483927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4400" dirty="0"/>
              <a:t>請點開右上角你的名子跟</a:t>
            </a:r>
            <a:r>
              <a:rPr lang="en-US" altLang="zh-TW" sz="4400" dirty="0" err="1"/>
              <a:t>Sopport</a:t>
            </a:r>
            <a:r>
              <a:rPr lang="zh-TW" altLang="en-US" sz="4400" dirty="0"/>
              <a:t>中間的選單</a:t>
            </a:r>
            <a:r>
              <a:rPr lang="en-US" altLang="zh-TW" sz="4400" dirty="0"/>
              <a:t/>
            </a:r>
            <a:br>
              <a:rPr lang="en-US" altLang="zh-TW" sz="4400" dirty="0"/>
            </a:br>
            <a:r>
              <a:rPr lang="zh-TW" altLang="en-US" sz="4400" dirty="0"/>
              <a:t>選擇</a:t>
            </a:r>
            <a:r>
              <a:rPr lang="en-US" altLang="zh-TW" sz="4400" dirty="0"/>
              <a:t>Tokyo</a:t>
            </a:r>
            <a:r>
              <a:rPr lang="zh-TW" altLang="en-US" sz="4400" dirty="0"/>
              <a:t>（因為比較近）</a:t>
            </a:r>
          </a:p>
        </p:txBody>
      </p:sp>
    </p:spTree>
    <p:extLst>
      <p:ext uri="{BB962C8B-B14F-4D97-AF65-F5344CB8AC3E}">
        <p14:creationId xmlns:p14="http://schemas.microsoft.com/office/powerpoint/2010/main" val="185168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"/>
    </mc:Choice>
    <mc:Fallback xmlns="">
      <p:transition advTm="1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橢圓 3"/>
          <p:cNvSpPr/>
          <p:nvPr/>
        </p:nvSpPr>
        <p:spPr>
          <a:xfrm>
            <a:off x="2732762" y="2304789"/>
            <a:ext cx="1916482" cy="191648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24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橢圓 4"/>
          <p:cNvSpPr/>
          <p:nvPr/>
        </p:nvSpPr>
        <p:spPr>
          <a:xfrm>
            <a:off x="5137759" y="2304789"/>
            <a:ext cx="1916482" cy="19164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7542756" y="2304789"/>
            <a:ext cx="1916482" cy="19164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158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橢圓 3"/>
          <p:cNvSpPr/>
          <p:nvPr/>
        </p:nvSpPr>
        <p:spPr>
          <a:xfrm>
            <a:off x="5137759" y="2470759"/>
            <a:ext cx="1916482" cy="191648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400" b="1" smtClean="0">
                <a:latin typeface="Microsoft YaHei" charset="-122"/>
                <a:ea typeface="Microsoft YaHei" charset="-122"/>
                <a:cs typeface="Microsoft YaHei" charset="-122"/>
              </a:rPr>
              <a:t>常用</a:t>
            </a:r>
            <a:endParaRPr kumimoji="1" lang="en-US" altLang="zh-TW" sz="24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TW" altLang="en-US" sz="2400" b="1" dirty="0" smtClean="0">
                <a:latin typeface="Microsoft YaHei" charset="-122"/>
                <a:ea typeface="Microsoft YaHei" charset="-122"/>
                <a:cs typeface="Microsoft YaHei" charset="-122"/>
              </a:rPr>
              <a:t>圖形</a:t>
            </a:r>
            <a:endParaRPr kumimoji="1" lang="zh-TW" altLang="en-US" sz="24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3823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/>
          <p:cNvSpPr/>
          <p:nvPr/>
        </p:nvSpPr>
        <p:spPr>
          <a:xfrm>
            <a:off x="2486417" y="2426918"/>
            <a:ext cx="2004164" cy="2004164"/>
          </a:xfrm>
          <a:prstGeom prst="ellipse">
            <a:avLst/>
          </a:prstGeom>
          <a:noFill/>
          <a:ln w="28575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橢圓 2"/>
          <p:cNvSpPr/>
          <p:nvPr/>
        </p:nvSpPr>
        <p:spPr>
          <a:xfrm>
            <a:off x="5093918" y="2426918"/>
            <a:ext cx="2004164" cy="2004164"/>
          </a:xfrm>
          <a:prstGeom prst="ellipse">
            <a:avLst/>
          </a:prstGeom>
          <a:noFill/>
          <a:ln w="28575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橢圓 3"/>
          <p:cNvSpPr/>
          <p:nvPr/>
        </p:nvSpPr>
        <p:spPr>
          <a:xfrm>
            <a:off x="7701419" y="2426918"/>
            <a:ext cx="2004164" cy="2004164"/>
          </a:xfrm>
          <a:prstGeom prst="ellipse">
            <a:avLst/>
          </a:prstGeom>
          <a:noFill/>
          <a:ln w="28575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1596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/>
          <p:cNvSpPr/>
          <p:nvPr/>
        </p:nvSpPr>
        <p:spPr>
          <a:xfrm>
            <a:off x="2486417" y="2426918"/>
            <a:ext cx="2004164" cy="2004164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橢圓 2"/>
          <p:cNvSpPr/>
          <p:nvPr/>
        </p:nvSpPr>
        <p:spPr>
          <a:xfrm>
            <a:off x="5093918" y="2426918"/>
            <a:ext cx="2004164" cy="2004164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橢圓 3"/>
          <p:cNvSpPr/>
          <p:nvPr/>
        </p:nvSpPr>
        <p:spPr>
          <a:xfrm>
            <a:off x="7701419" y="2426918"/>
            <a:ext cx="2004164" cy="2004164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406" y="2919907"/>
            <a:ext cx="1006742" cy="100674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6907" y="2919907"/>
            <a:ext cx="1006742" cy="100674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408" y="2919907"/>
            <a:ext cx="1006742" cy="100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34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443" y="1774013"/>
            <a:ext cx="3335670" cy="333567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443" y="1774013"/>
            <a:ext cx="3335670" cy="333567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443" y="1774013"/>
            <a:ext cx="3335670" cy="333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9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/>
          <p:cNvSpPr/>
          <p:nvPr/>
        </p:nvSpPr>
        <p:spPr>
          <a:xfrm>
            <a:off x="1724026" y="1478757"/>
            <a:ext cx="1614487" cy="1614487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橢圓 2"/>
          <p:cNvSpPr/>
          <p:nvPr/>
        </p:nvSpPr>
        <p:spPr>
          <a:xfrm>
            <a:off x="2709863" y="1478757"/>
            <a:ext cx="1614487" cy="1614487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橢圓 3"/>
          <p:cNvSpPr/>
          <p:nvPr/>
        </p:nvSpPr>
        <p:spPr>
          <a:xfrm>
            <a:off x="1724026" y="3764757"/>
            <a:ext cx="1614487" cy="1614487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橢圓 4"/>
          <p:cNvSpPr/>
          <p:nvPr/>
        </p:nvSpPr>
        <p:spPr>
          <a:xfrm>
            <a:off x="2709863" y="3764757"/>
            <a:ext cx="1614487" cy="1614487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4795838" y="3764757"/>
            <a:ext cx="1614487" cy="1614487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5781675" y="3764757"/>
            <a:ext cx="1614487" cy="1614487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橢圓 7"/>
          <p:cNvSpPr/>
          <p:nvPr/>
        </p:nvSpPr>
        <p:spPr>
          <a:xfrm>
            <a:off x="4795838" y="1478757"/>
            <a:ext cx="1614487" cy="1614487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/>
          <p:cNvSpPr/>
          <p:nvPr/>
        </p:nvSpPr>
        <p:spPr>
          <a:xfrm>
            <a:off x="5781675" y="1478757"/>
            <a:ext cx="1614487" cy="1614487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7867650" y="1478757"/>
            <a:ext cx="1614487" cy="1614487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橢圓 13"/>
          <p:cNvSpPr/>
          <p:nvPr/>
        </p:nvSpPr>
        <p:spPr>
          <a:xfrm>
            <a:off x="8853487" y="1478757"/>
            <a:ext cx="1614487" cy="1614487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41335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圓角矩形 1"/>
          <p:cNvSpPr/>
          <p:nvPr/>
        </p:nvSpPr>
        <p:spPr>
          <a:xfrm>
            <a:off x="2868325" y="2782166"/>
            <a:ext cx="1800225" cy="2000250"/>
          </a:xfrm>
          <a:prstGeom prst="roundRect">
            <a:avLst>
              <a:gd name="adj" fmla="val 6350"/>
            </a:avLst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2868326" y="4582391"/>
            <a:ext cx="1800225" cy="328612"/>
          </a:xfrm>
          <a:prstGeom prst="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橢圓 4"/>
          <p:cNvSpPr/>
          <p:nvPr/>
        </p:nvSpPr>
        <p:spPr>
          <a:xfrm>
            <a:off x="3061856" y="1946997"/>
            <a:ext cx="1413163" cy="1413163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橢圓 3"/>
          <p:cNvSpPr/>
          <p:nvPr/>
        </p:nvSpPr>
        <p:spPr>
          <a:xfrm>
            <a:off x="2355275" y="2183761"/>
            <a:ext cx="1413163" cy="1413163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3768437" y="2183761"/>
            <a:ext cx="1413163" cy="1413163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橢圓 15"/>
          <p:cNvSpPr/>
          <p:nvPr/>
        </p:nvSpPr>
        <p:spPr>
          <a:xfrm>
            <a:off x="7372599" y="2183761"/>
            <a:ext cx="2757052" cy="2757052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7" name="橢圓 16"/>
          <p:cNvSpPr/>
          <p:nvPr/>
        </p:nvSpPr>
        <p:spPr>
          <a:xfrm>
            <a:off x="5137090" y="-1882100"/>
            <a:ext cx="5037548" cy="5037548"/>
          </a:xfrm>
          <a:prstGeom prst="ellipse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矩形 17"/>
          <p:cNvSpPr/>
          <p:nvPr/>
        </p:nvSpPr>
        <p:spPr>
          <a:xfrm rot="1214758">
            <a:off x="8696160" y="1210703"/>
            <a:ext cx="2956956" cy="1812192"/>
          </a:xfrm>
          <a:prstGeom prst="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84774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5360"/>
            <a:ext cx="12192000" cy="810872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5360"/>
            <a:ext cx="12192000" cy="81087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625360"/>
            <a:ext cx="12801600" cy="810872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46" t="23904" r="40000" b="29254"/>
          <a:stretch>
            <a:fillRect/>
          </a:stretch>
        </p:blipFill>
        <p:spPr>
          <a:xfrm>
            <a:off x="3516923" y="1312985"/>
            <a:ext cx="3798278" cy="3798278"/>
          </a:xfrm>
          <a:custGeom>
            <a:avLst/>
            <a:gdLst>
              <a:gd name="connsiteX0" fmla="*/ 1899139 w 3798278"/>
              <a:gd name="connsiteY0" fmla="*/ 0 h 3798278"/>
              <a:gd name="connsiteX1" fmla="*/ 3798278 w 3798278"/>
              <a:gd name="connsiteY1" fmla="*/ 1899139 h 3798278"/>
              <a:gd name="connsiteX2" fmla="*/ 1899139 w 3798278"/>
              <a:gd name="connsiteY2" fmla="*/ 3798278 h 3798278"/>
              <a:gd name="connsiteX3" fmla="*/ 0 w 3798278"/>
              <a:gd name="connsiteY3" fmla="*/ 1899139 h 3798278"/>
              <a:gd name="connsiteX4" fmla="*/ 1899139 w 3798278"/>
              <a:gd name="connsiteY4" fmla="*/ 0 h 379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8278" h="3798278">
                <a:moveTo>
                  <a:pt x="1899139" y="0"/>
                </a:moveTo>
                <a:cubicBezTo>
                  <a:pt x="2948005" y="0"/>
                  <a:pt x="3798278" y="850273"/>
                  <a:pt x="3798278" y="1899139"/>
                </a:cubicBezTo>
                <a:cubicBezTo>
                  <a:pt x="3798278" y="2948005"/>
                  <a:pt x="2948005" y="3798278"/>
                  <a:pt x="1899139" y="3798278"/>
                </a:cubicBezTo>
                <a:cubicBezTo>
                  <a:pt x="850273" y="3798278"/>
                  <a:pt x="0" y="2948005"/>
                  <a:pt x="0" y="1899139"/>
                </a:cubicBezTo>
                <a:cubicBezTo>
                  <a:pt x="0" y="850273"/>
                  <a:pt x="850273" y="0"/>
                  <a:pt x="1899139" y="0"/>
                </a:cubicBezTo>
                <a:close/>
              </a:path>
            </a:pathLst>
          </a:cu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7428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訂設計">
  <a:themeElements>
    <a:clrScheme name="自然色系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14</Words>
  <Application>Microsoft Macintosh PowerPoint</Application>
  <PresentationFormat>寬螢幕</PresentationFormat>
  <Paragraphs>3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12</vt:i4>
      </vt:variant>
    </vt:vector>
  </HeadingPairs>
  <TitlesOfParts>
    <vt:vector size="22" baseType="lpstr">
      <vt:lpstr>Arial</vt:lpstr>
      <vt:lpstr>Calibri</vt:lpstr>
      <vt:lpstr>Calibri Light</vt:lpstr>
      <vt:lpstr>DengXian</vt:lpstr>
      <vt:lpstr>Microsoft YaHei</vt:lpstr>
      <vt:lpstr>Wingdings</vt:lpstr>
      <vt:lpstr>微软雅黑</vt:lpstr>
      <vt:lpstr>新細明體</vt:lpstr>
      <vt:lpstr>Office 佈景主題</vt:lpstr>
      <vt:lpstr>自訂設計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請點開右上角你的名子跟Sopport中間的選單 選擇Tokyo（因為比較近）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subject/>
  <dc:creator>金彥良</dc:creator>
  <cp:keywords/>
  <dc:description/>
  <cp:lastModifiedBy>金彥良</cp:lastModifiedBy>
  <cp:revision>17</cp:revision>
  <dcterms:created xsi:type="dcterms:W3CDTF">2016-09-26T06:37:07Z</dcterms:created>
  <dcterms:modified xsi:type="dcterms:W3CDTF">2016-09-26T08:55:27Z</dcterms:modified>
  <cp:category/>
</cp:coreProperties>
</file>

<file path=docProps/thumbnail.jpeg>
</file>